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4" r:id="rId2"/>
    <p:sldId id="265" r:id="rId3"/>
    <p:sldId id="257" r:id="rId4"/>
    <p:sldId id="258" r:id="rId5"/>
    <p:sldId id="259" r:id="rId6"/>
    <p:sldId id="260" r:id="rId7"/>
    <p:sldId id="261" r:id="rId8"/>
    <p:sldId id="262" r:id="rId9"/>
    <p:sldId id="263"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8" autoAdjust="0"/>
    <p:restoredTop sz="94660"/>
  </p:normalViewPr>
  <p:slideViewPr>
    <p:cSldViewPr snapToGrid="0">
      <p:cViewPr>
        <p:scale>
          <a:sx n="74" d="100"/>
          <a:sy n="74" d="100"/>
        </p:scale>
        <p:origin x="-7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7/23/2020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e-IL" sz="4400" dirty="0"/>
              <a:t>בריאות הנפש-מתן טיפול בעת הקורונה במרפאות בקהילה</a:t>
            </a:r>
          </a:p>
        </p:txBody>
      </p:sp>
      <p:sp>
        <p:nvSpPr>
          <p:cNvPr id="3" name="Subtitle 2"/>
          <p:cNvSpPr>
            <a:spLocks noGrp="1"/>
          </p:cNvSpPr>
          <p:nvPr>
            <p:ph type="subTitle" idx="1"/>
          </p:nvPr>
        </p:nvSpPr>
        <p:spPr/>
        <p:txBody>
          <a:bodyPr/>
          <a:lstStyle/>
          <a:p>
            <a:r>
              <a:rPr lang="he-IL" dirty="0"/>
              <a:t>מוגש בשם "עוצמה" על ידי נילי אהרונוב</a:t>
            </a:r>
          </a:p>
        </p:txBody>
      </p:sp>
    </p:spTree>
    <p:extLst>
      <p:ext uri="{BB962C8B-B14F-4D97-AF65-F5344CB8AC3E}">
        <p14:creationId xmlns:p14="http://schemas.microsoft.com/office/powerpoint/2010/main" val="3648030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r>
              <a:rPr lang="he-IL" dirty="0"/>
              <a:t>      					</a:t>
            </a:r>
            <a:r>
              <a:rPr lang="he-IL"/>
              <a:t>	</a:t>
            </a:r>
            <a:r>
              <a:rPr lang="he-IL" sz="4800"/>
              <a:t>תודה  על  </a:t>
            </a:r>
            <a:r>
              <a:rPr lang="he-IL" sz="4800" dirty="0"/>
              <a:t>ההקשבה</a:t>
            </a:r>
          </a:p>
        </p:txBody>
      </p:sp>
    </p:spTree>
    <p:extLst>
      <p:ext uri="{BB962C8B-B14F-4D97-AF65-F5344CB8AC3E}">
        <p14:creationId xmlns:p14="http://schemas.microsoft.com/office/powerpoint/2010/main" val="3831995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התרשמות כללית</a:t>
            </a:r>
          </a:p>
        </p:txBody>
      </p:sp>
      <p:sp>
        <p:nvSpPr>
          <p:cNvPr id="3" name="Content Placeholder 2"/>
          <p:cNvSpPr>
            <a:spLocks noGrp="1"/>
          </p:cNvSpPr>
          <p:nvPr>
            <p:ph idx="1"/>
          </p:nvPr>
        </p:nvSpPr>
        <p:spPr/>
        <p:txBody>
          <a:bodyPr/>
          <a:lstStyle/>
          <a:p>
            <a:r>
              <a:rPr lang="he-IL" dirty="0"/>
              <a:t>באופן כללי שירותי הבריאות בקהילה תיפקדו בצורה טובה.</a:t>
            </a:r>
          </a:p>
          <a:p>
            <a:r>
              <a:rPr lang="he-IL" dirty="0"/>
              <a:t>הייתה זמינות גדולה יותר של פגישות ופגישות טלפוניות, כולל הקדמת תורים.</a:t>
            </a:r>
          </a:p>
          <a:p>
            <a:r>
              <a:rPr lang="he-IL" dirty="0"/>
              <a:t>אחיות הקהילה נתנו מענה מהיר למצוקה או בעיה ועזרו בהתארגנות.</a:t>
            </a:r>
          </a:p>
          <a:p>
            <a:r>
              <a:rPr lang="he-IL" dirty="0"/>
              <a:t>הנחיות מקיפות למערך האמבולטורי יצאו כבר בתחילת המשבר (ב-15.3).</a:t>
            </a:r>
          </a:p>
        </p:txBody>
      </p:sp>
    </p:spTree>
    <p:extLst>
      <p:ext uri="{BB962C8B-B14F-4D97-AF65-F5344CB8AC3E}">
        <p14:creationId xmlns:p14="http://schemas.microsoft.com/office/powerpoint/2010/main" val="381920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קשיים ברצף טיפול </a:t>
            </a:r>
            <a:r>
              <a:rPr lang="he-IL" dirty="0" err="1"/>
              <a:t>בקלוזאפין</a:t>
            </a:r>
            <a:endParaRPr lang="he-IL" dirty="0"/>
          </a:p>
        </p:txBody>
      </p:sp>
      <p:sp>
        <p:nvSpPr>
          <p:cNvPr id="3" name="Content Placeholder 2"/>
          <p:cNvSpPr>
            <a:spLocks noGrp="1"/>
          </p:cNvSpPr>
          <p:nvPr>
            <p:ph idx="1"/>
          </p:nvPr>
        </p:nvSpPr>
        <p:spPr/>
        <p:txBody>
          <a:bodyPr>
            <a:normAutofit fontScale="92500" lnSpcReduction="20000"/>
          </a:bodyPr>
          <a:lstStyle/>
          <a:p>
            <a:r>
              <a:rPr lang="he-IL" dirty="0"/>
              <a:t>תלונה שכיחה בנושא מתן מרשמים </a:t>
            </a:r>
            <a:r>
              <a:rPr lang="he-IL" dirty="0" err="1"/>
              <a:t>לקלוזאפין</a:t>
            </a:r>
            <a:r>
              <a:rPr lang="he-IL" dirty="0"/>
              <a:t> הן בשל הצורך במרשם חתום ידנית והן בשל הצורך לבצע ספירת דם.</a:t>
            </a:r>
          </a:p>
          <a:p>
            <a:r>
              <a:rPr lang="he-IL" dirty="0"/>
              <a:t>אנשים חששו ללכת למרפאות לשם ספירת הדם וניסו להשתמש בשירות בדיקות לבית אך בחלק מהקופות אנשים חיכו וכלל לא הגיעו אליהם ובחלק </a:t>
            </a:r>
            <a:r>
              <a:rPr lang="he-IL" dirty="0" err="1"/>
              <a:t>היתה</a:t>
            </a:r>
            <a:r>
              <a:rPr lang="he-IL" dirty="0"/>
              <a:t> המתנה של יותר משבועיים.</a:t>
            </a:r>
          </a:p>
          <a:p>
            <a:r>
              <a:rPr lang="he-IL" dirty="0"/>
              <a:t>העובדה שהמרשם </a:t>
            </a:r>
            <a:r>
              <a:rPr lang="he-IL" dirty="0" err="1"/>
              <a:t>לקלוזאפין</a:t>
            </a:r>
            <a:r>
              <a:rPr lang="he-IL" dirty="0"/>
              <a:t> אינו דיגיטלי מחייבת הגעה לאסוף את המרשם וללכת לבית המרקחת.</a:t>
            </a:r>
          </a:p>
          <a:p>
            <a:r>
              <a:rPr lang="he-IL" dirty="0"/>
              <a:t>בחלק מן המקרים רופאי משפחה שהוסמכו לרשום את המרשם לא היו מודעים לכך ולפיכך היו קשיים להשגתו.</a:t>
            </a:r>
          </a:p>
          <a:p>
            <a:r>
              <a:rPr lang="he-IL" dirty="0"/>
              <a:t>לפיכך, למרות ההנחיות על רצף טיפול </a:t>
            </a:r>
            <a:r>
              <a:rPr lang="he-IL" dirty="0" err="1"/>
              <a:t>בקלוזאפין</a:t>
            </a:r>
            <a:r>
              <a:rPr lang="he-IL" dirty="0"/>
              <a:t> שניתנו מיד עם פרוץ המגיפה, הביצוע בשטח תפקד באופן חלקי, בייחוד במרפאות ספק שאינן מקושרות לתיק האישי בקופה.</a:t>
            </a:r>
          </a:p>
        </p:txBody>
      </p:sp>
    </p:spTree>
    <p:extLst>
      <p:ext uri="{BB962C8B-B14F-4D97-AF65-F5344CB8AC3E}">
        <p14:creationId xmlns:p14="http://schemas.microsoft.com/office/powerpoint/2010/main" val="420852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טיפול מרחוק</a:t>
            </a:r>
          </a:p>
        </p:txBody>
      </p:sp>
      <p:sp>
        <p:nvSpPr>
          <p:cNvPr id="3" name="Content Placeholder 2"/>
          <p:cNvSpPr>
            <a:spLocks noGrp="1"/>
          </p:cNvSpPr>
          <p:nvPr>
            <p:ph idx="1"/>
          </p:nvPr>
        </p:nvSpPr>
        <p:spPr/>
        <p:txBody>
          <a:bodyPr/>
          <a:lstStyle/>
          <a:p>
            <a:r>
              <a:rPr lang="he-IL" dirty="0"/>
              <a:t>בחלק מהקופות נעשה שימוש </a:t>
            </a:r>
            <a:r>
              <a:rPr lang="he-IL" dirty="0" err="1"/>
              <a:t>בטלמדיסין</a:t>
            </a:r>
            <a:r>
              <a:rPr lang="he-IL" dirty="0"/>
              <a:t> אך הוא אינו מתאים לכל המטופלים ולא בכל מצב.</a:t>
            </a:r>
          </a:p>
          <a:p>
            <a:r>
              <a:rPr lang="he-IL" dirty="0"/>
              <a:t>הכללית לא נערכה עם אמצעי שיאפשר שיחות וידאו עם מטופלים (נמסר לי שקיבלו אפליקציה מאד לא נוחה לשימוש) ולכן המטפלים נאלצו לעשות שיחות טלפוניות בלבד. לאנשים הנמצאים במתח וחרדה שיחות הטלפון אינן מאפשרות הרגעה וקומוניקציה טובה. "להתאים את עצמך לשינויי שעות ולדרך טיפול אחרת- לשם כך צריך יותר כוחות".</a:t>
            </a:r>
          </a:p>
        </p:txBody>
      </p:sp>
    </p:spTree>
    <p:extLst>
      <p:ext uri="{BB962C8B-B14F-4D97-AF65-F5344CB8AC3E}">
        <p14:creationId xmlns:p14="http://schemas.microsoft.com/office/powerpoint/2010/main" val="72333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e-IL" dirty="0"/>
              <a:t>חוסר בביקורי בית</a:t>
            </a:r>
            <a:br>
              <a:rPr lang="he-IL" dirty="0"/>
            </a:br>
            <a:endParaRPr lang="he-IL" dirty="0"/>
          </a:p>
        </p:txBody>
      </p:sp>
      <p:sp>
        <p:nvSpPr>
          <p:cNvPr id="3" name="Content Placeholder 2"/>
          <p:cNvSpPr>
            <a:spLocks noGrp="1"/>
          </p:cNvSpPr>
          <p:nvPr>
            <p:ph idx="1"/>
          </p:nvPr>
        </p:nvSpPr>
        <p:spPr/>
        <p:txBody>
          <a:bodyPr/>
          <a:lstStyle/>
          <a:p>
            <a:r>
              <a:rPr lang="he-IL" dirty="0"/>
              <a:t>הצורך הבולט ביותר במצבי חירום הם ביקורי בית </a:t>
            </a:r>
            <a:r>
              <a:rPr lang="en-US" dirty="0"/>
              <a:t>REACHING OUT</a:t>
            </a:r>
            <a:r>
              <a:rPr lang="he-IL" dirty="0"/>
              <a:t> אך הם כמעט לא היו קיימים.</a:t>
            </a:r>
          </a:p>
          <a:p>
            <a:r>
              <a:rPr lang="he-IL" dirty="0"/>
              <a:t>חלק מהמעקב </a:t>
            </a:r>
            <a:r>
              <a:rPr lang="he-IL" dirty="0" err="1"/>
              <a:t>וה</a:t>
            </a:r>
            <a:r>
              <a:rPr lang="en-US" dirty="0"/>
              <a:t>REACHING OUT</a:t>
            </a:r>
            <a:r>
              <a:rPr lang="he-IL" dirty="0"/>
              <a:t> נעשה טלפונית בלבד, דבר שלא נתן מענה לאנשים במצב קשה.</a:t>
            </a:r>
          </a:p>
          <a:p>
            <a:r>
              <a:rPr lang="he-IL" dirty="0"/>
              <a:t>יש לציין שחלק מהמאושפזים הוחזרו הביתה בטרם התייצבותם , בשל הצורך לדלל את מספר האנשים במחלקות בתי החולים, כך שהצורך בביקורי בית היה גדול ביותר.</a:t>
            </a:r>
            <a:endParaRPr lang="en-US" dirty="0"/>
          </a:p>
        </p:txBody>
      </p:sp>
    </p:spTree>
    <p:extLst>
      <p:ext uri="{BB962C8B-B14F-4D97-AF65-F5344CB8AC3E}">
        <p14:creationId xmlns:p14="http://schemas.microsoft.com/office/powerpoint/2010/main" val="20081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קשיים נוספים</a:t>
            </a:r>
          </a:p>
        </p:txBody>
      </p:sp>
      <p:sp>
        <p:nvSpPr>
          <p:cNvPr id="3" name="Content Placeholder 2"/>
          <p:cNvSpPr>
            <a:spLocks noGrp="1"/>
          </p:cNvSpPr>
          <p:nvPr>
            <p:ph idx="1"/>
          </p:nvPr>
        </p:nvSpPr>
        <p:spPr/>
        <p:txBody>
          <a:bodyPr/>
          <a:lstStyle/>
          <a:p>
            <a:r>
              <a:rPr lang="he-IL" dirty="0"/>
              <a:t>מוקד משרד הבריאות לא היה מעודכן לגבי שעות פתיחת המרפאות.</a:t>
            </a:r>
          </a:p>
          <a:p>
            <a:r>
              <a:rPr lang="he-IL" dirty="0"/>
              <a:t>בחלק מהמרפאות, בעיקר הממשלתיות, יש קושי לקבלתו של מענה זמין והעברת מסמכים אפשרית רק בפקס.</a:t>
            </a:r>
          </a:p>
          <a:p>
            <a:r>
              <a:rPr lang="he-IL" dirty="0"/>
              <a:t>זמן המתנה ממושך לבדיקת הקורונה ותוצאותיה כאשר אלו נדרשו </a:t>
            </a:r>
            <a:r>
              <a:rPr lang="he-IL" u="sng" dirty="0"/>
              <a:t>כתנאי </a:t>
            </a:r>
            <a:r>
              <a:rPr lang="he-IL" dirty="0"/>
              <a:t>לחזרתו של המטופל למסגרת שיקומית לאחר שיצא ממנה עם פרוץ המשבר.</a:t>
            </a:r>
            <a:endParaRPr lang="he-IL" u="sng" dirty="0"/>
          </a:p>
        </p:txBody>
      </p:sp>
    </p:spTree>
    <p:extLst>
      <p:ext uri="{BB962C8B-B14F-4D97-AF65-F5344CB8AC3E}">
        <p14:creationId xmlns:p14="http://schemas.microsoft.com/office/powerpoint/2010/main" val="135399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dirty="0"/>
              <a:t>מסקנות ותובנות לעתיד</a:t>
            </a:r>
          </a:p>
        </p:txBody>
      </p:sp>
      <p:sp>
        <p:nvSpPr>
          <p:cNvPr id="3" name="Content Placeholder 2"/>
          <p:cNvSpPr>
            <a:spLocks noGrp="1"/>
          </p:cNvSpPr>
          <p:nvPr>
            <p:ph idx="1"/>
          </p:nvPr>
        </p:nvSpPr>
        <p:spPr/>
        <p:txBody>
          <a:bodyPr>
            <a:normAutofit fontScale="92500" lnSpcReduction="10000"/>
          </a:bodyPr>
          <a:lstStyle/>
          <a:p>
            <a:r>
              <a:rPr lang="he-IL" dirty="0"/>
              <a:t>מומלץ לשפר את החשיבה על </a:t>
            </a:r>
            <a:r>
              <a:rPr lang="he-IL" dirty="0" err="1"/>
              <a:t>הנגשת</a:t>
            </a:r>
            <a:r>
              <a:rPr lang="he-IL" dirty="0"/>
              <a:t> שירותים בתחום בריאות הנפש- מוקד טלפוני ייעודי ומוכר לציבור, פרסום רחב נוסף של שירותים, מיון טלפוני.</a:t>
            </a:r>
          </a:p>
          <a:p>
            <a:r>
              <a:rPr lang="he-IL" dirty="0"/>
              <a:t> ההטמעה בקרב נותני השירותים טעונה שיפור.</a:t>
            </a:r>
          </a:p>
          <a:p>
            <a:r>
              <a:rPr lang="he-IL" dirty="0"/>
              <a:t>יש להפנים את העובדה שהקשיים של חלק ניכר מהמתמודדים עם מחלה נפשית דומים לאלו של הקשישים. בהמלצות המועצה הזו מה-16 לאפריל ניתן כבר ביטוי להבנה שקיימים הרבה קשיים משותפים ולכן הומלץ "</a:t>
            </a:r>
            <a:r>
              <a:rPr lang="he-IL" dirty="0" err="1"/>
              <a:t>לנטר</a:t>
            </a:r>
            <a:r>
              <a:rPr lang="he-IL" dirty="0"/>
              <a:t> את כל הקשישים מעל גיל 75 ואנשים /ילדים עם מוגבלות , בדגש על אלו התלויים בזולת, ובעדיפות ראשונה אלה עם מחלות כרוניות משמעותיות ולוודא שלכל אחד יש מי שידאג לו לאספקה סדירה של תרופות, לאספקה סדירה של מזון וכן קיום איש קשר מן הקהילה.... "</a:t>
            </a:r>
            <a:endParaRPr lang="en-US" dirty="0"/>
          </a:p>
          <a:p>
            <a:endParaRPr lang="he-IL" dirty="0"/>
          </a:p>
        </p:txBody>
      </p:sp>
    </p:spTree>
    <p:extLst>
      <p:ext uri="{BB962C8B-B14F-4D97-AF65-F5344CB8AC3E}">
        <p14:creationId xmlns:p14="http://schemas.microsoft.com/office/powerpoint/2010/main" val="229544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המשך- מסקנות ותובנות</a:t>
            </a:r>
          </a:p>
        </p:txBody>
      </p:sp>
      <p:sp>
        <p:nvSpPr>
          <p:cNvPr id="3" name="Content Placeholder 2"/>
          <p:cNvSpPr>
            <a:spLocks noGrp="1"/>
          </p:cNvSpPr>
          <p:nvPr>
            <p:ph idx="1"/>
          </p:nvPr>
        </p:nvSpPr>
        <p:spPr/>
        <p:txBody>
          <a:bodyPr>
            <a:normAutofit fontScale="92500"/>
          </a:bodyPr>
          <a:lstStyle/>
          <a:p>
            <a:r>
              <a:rPr lang="he-IL" dirty="0"/>
              <a:t>לעודד על ידי תמריצים צוותי ביקורי בית. במקרים של מטופלים המשתפים פעולה מוצע שהצוות יורכב מפסיכיאטר ואדם נוסף מתחום הסיעוד או מקצוע </a:t>
            </a:r>
            <a:r>
              <a:rPr lang="he-IL" dirty="0" err="1"/>
              <a:t>פארא</a:t>
            </a:r>
            <a:r>
              <a:rPr lang="he-IL" dirty="0"/>
              <a:t>-רפואי. במידה ומדובר על מאתגרי טיפול שחייבים לקבל זריקה בהוראה- לצרף לצוות אח מהאחים המאשפזים עבור ביטחון הצוות.</a:t>
            </a:r>
          </a:p>
          <a:p>
            <a:r>
              <a:rPr lang="he-IL" dirty="0"/>
              <a:t>פתרון מוצע לרצף טיפול </a:t>
            </a:r>
            <a:r>
              <a:rPr lang="he-IL" dirty="0" err="1"/>
              <a:t>בקלוזאפין</a:t>
            </a:r>
            <a:r>
              <a:rPr lang="he-IL" dirty="0"/>
              <a:t> הינו הפיכת המרשם מידני לדיגיטלי.</a:t>
            </a:r>
          </a:p>
          <a:p>
            <a:r>
              <a:rPr lang="he-IL" dirty="0"/>
              <a:t>מערכת </a:t>
            </a:r>
            <a:r>
              <a:rPr lang="he-IL" dirty="0" err="1"/>
              <a:t>מיחשוב</a:t>
            </a:r>
            <a:r>
              <a:rPr lang="he-IL" dirty="0"/>
              <a:t> שתדע לסנכרן בין כל הגורמים הרלבנטיים כדי שהמידע על כל מתמודד יהיה זמין גם באשפוז וגם בקהילה. </a:t>
            </a:r>
            <a:r>
              <a:rPr lang="he-IL" dirty="0" err="1"/>
              <a:t>סינכרון</a:t>
            </a:r>
            <a:r>
              <a:rPr lang="he-IL" dirty="0"/>
              <a:t> כזה יאפשר רצף טיפולי </a:t>
            </a:r>
            <a:r>
              <a:rPr lang="he-IL" dirty="0" err="1"/>
              <a:t>בקלוזאפין</a:t>
            </a:r>
            <a:r>
              <a:rPr lang="he-IL" dirty="0"/>
              <a:t> באמצעות יצירת קשר בין המרפאות החיצוניות ורופאי המשפחה המקבלים את תוצאות בדיקות הדם. רק קשר הדוק בין הפסיכיאטר-רופא המשפחה -הרוקח יכול לפתור את הנושא עבור כל המטופלים.</a:t>
            </a:r>
            <a:endParaRPr lang="en-US" dirty="0"/>
          </a:p>
          <a:p>
            <a:endParaRPr lang="he-IL" dirty="0"/>
          </a:p>
        </p:txBody>
      </p:sp>
    </p:spTree>
    <p:extLst>
      <p:ext uri="{BB962C8B-B14F-4D97-AF65-F5344CB8AC3E}">
        <p14:creationId xmlns:p14="http://schemas.microsoft.com/office/powerpoint/2010/main" val="91869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המשך- מסקנות ותובנות</a:t>
            </a:r>
          </a:p>
        </p:txBody>
      </p:sp>
      <p:sp>
        <p:nvSpPr>
          <p:cNvPr id="3" name="Content Placeholder 2"/>
          <p:cNvSpPr>
            <a:spLocks noGrp="1"/>
          </p:cNvSpPr>
          <p:nvPr>
            <p:ph idx="1"/>
          </p:nvPr>
        </p:nvSpPr>
        <p:spPr/>
        <p:txBody>
          <a:bodyPr>
            <a:normAutofit lnSpcReduction="10000"/>
          </a:bodyPr>
          <a:lstStyle/>
          <a:p>
            <a:pPr lvl="0"/>
            <a:r>
              <a:rPr lang="he-IL" dirty="0"/>
              <a:t>הגדלת מספר החברות המספקות שירותי לקיחת דם ומתן זריקות בשעת חירום.</a:t>
            </a:r>
            <a:endParaRPr lang="en-US" dirty="0"/>
          </a:p>
          <a:p>
            <a:pPr lvl="0"/>
            <a:r>
              <a:rPr lang="he-IL" dirty="0"/>
              <a:t>הצטיידות ראויה של הקופות באמצעים טכנולוגיים מתקדמים לשם מתן שירותים אישיים ככל האפשר בעת משבר.</a:t>
            </a:r>
            <a:endParaRPr lang="en-US" dirty="0"/>
          </a:p>
          <a:p>
            <a:pPr lvl="0"/>
            <a:r>
              <a:rPr lang="he-IL" dirty="0"/>
              <a:t>הצטיידות בטלפונים חכמים או </a:t>
            </a:r>
            <a:r>
              <a:rPr lang="he-IL" dirty="0" err="1"/>
              <a:t>טאבלטים</a:t>
            </a:r>
            <a:r>
              <a:rPr lang="he-IL" dirty="0"/>
              <a:t> עבור אנשים שאין ידם משגת , (באמצעות גורמים כמו ביטוח לאומי), וכן הדרכתם לשימוש בהם (באמצעות גורמי השיקום או מתנדבים).</a:t>
            </a:r>
          </a:p>
          <a:p>
            <a:pPr lvl="0"/>
            <a:r>
              <a:rPr lang="he-IL" dirty="0"/>
              <a:t>מתן עדיפות לבדיקת קורונה עבור מתמודדים שעזבו מסגרות שיקום ותוצאה שלילית היא תנאי לחזרתם. מיסוד הקשר מערכת הבריאות- שיקום באופן שתהיה הלימה בין הנחיות וצרכי מערך השיקום לבין אספקת שירותי בדיקת קורונה ע"י גורמי הרפואה בקהילה.</a:t>
            </a:r>
            <a:endParaRPr lang="en-US" dirty="0"/>
          </a:p>
          <a:p>
            <a:pPr marL="0" indent="0">
              <a:buNone/>
            </a:pPr>
            <a:endParaRPr lang="en-US" dirty="0"/>
          </a:p>
          <a:p>
            <a:pPr lvl="0"/>
            <a:endParaRPr lang="en-US" dirty="0"/>
          </a:p>
        </p:txBody>
      </p:sp>
    </p:spTree>
    <p:extLst>
      <p:ext uri="{BB962C8B-B14F-4D97-AF65-F5344CB8AC3E}">
        <p14:creationId xmlns:p14="http://schemas.microsoft.com/office/powerpoint/2010/main" val="28789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86</TotalTime>
  <Words>694</Words>
  <Application>Microsoft Office PowerPoint</Application>
  <PresentationFormat>מותאם אישית</PresentationFormat>
  <Paragraphs>38</Paragraphs>
  <Slides>10</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10</vt:i4>
      </vt:variant>
    </vt:vector>
  </HeadingPairs>
  <TitlesOfParts>
    <vt:vector size="11" baseType="lpstr">
      <vt:lpstr>Organic</vt:lpstr>
      <vt:lpstr>בריאות הנפש-מתן טיפול בעת הקורונה במרפאות בקהילה</vt:lpstr>
      <vt:lpstr>התרשמות כללית</vt:lpstr>
      <vt:lpstr>קשיים ברצף טיפול בקלוזאפין</vt:lpstr>
      <vt:lpstr>טיפול מרחוק</vt:lpstr>
      <vt:lpstr>חוסר בביקורי בית </vt:lpstr>
      <vt:lpstr>קשיים נוספים</vt:lpstr>
      <vt:lpstr>מסקנות ותובנות לעתיד</vt:lpstr>
      <vt:lpstr>המשך- מסקנות ותובנות</vt:lpstr>
      <vt:lpstr>המשך- מסקנות ותובנות</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בריאות הנפש-מתן טיפול בעת הקורונה במרפאות בקהילה</dc:title>
  <dc:creator>Yakir Aharonov</dc:creator>
  <cp:lastModifiedBy>ofer</cp:lastModifiedBy>
  <cp:revision>24</cp:revision>
  <dcterms:created xsi:type="dcterms:W3CDTF">2020-05-07T06:51:21Z</dcterms:created>
  <dcterms:modified xsi:type="dcterms:W3CDTF">2020-07-23T06:15:01Z</dcterms:modified>
</cp:coreProperties>
</file>